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02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28/8/2020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28/8/2020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………………………………… based in ……………………region,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“Digital Step”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en-US" sz="12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upgrading of very small, small and medium -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is…………………………………………………….. € out of which ………………………………… €  is public expenditure. The Action is co-financed by Greece and the European Union - European Regional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 Fund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65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</a:t>
            </a:r>
            <a:r>
              <a:rPr lang="en-US" sz="12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investments i</a:t>
            </a:r>
            <a:r>
              <a:rPr lang="en-US" sz="12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office applications, web development, e-shop services etc.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new personnel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an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 for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196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65</cp:revision>
  <dcterms:created xsi:type="dcterms:W3CDTF">2018-02-13T12:16:57Z</dcterms:created>
  <dcterms:modified xsi:type="dcterms:W3CDTF">2020-08-28T11:52:04Z</dcterms:modified>
</cp:coreProperties>
</file>