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76" y="371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4BF1-9687-44C1-B61E-143B08B3983B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939D-C34F-4615-9F11-C05F85A86F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0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B478-7FCE-410E-9B41-76F0F1F90BA5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AD-E6E9-41F7-8212-CC13B81252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5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4_ΤΟΥΡΙΣΜΟΣ\ΥΛΙΚΟ_ΔΙΚΑΙΟΥΧΩΝ\ΠΕΠ\ΣΕΛΛΑΔΑ\tourismosdikaiouxoiEPEND4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175"/>
            <a:ext cx="10698163" cy="151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75391" y="3702417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Προγράμματα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……………………………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34508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διασφάλισης ποιότητας,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περιβαλλοντικής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και των ΠΕΠ η επιχείρηση ενισχύθηκε αποφέροντας οφέλη στην ανταγωνιστικότητα της χώρας καθώς και στην τοπική οικονομία.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265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63</cp:revision>
  <cp:lastPrinted>2019-12-05T14:31:53Z</cp:lastPrinted>
  <dcterms:created xsi:type="dcterms:W3CDTF">2018-02-13T12:16:57Z</dcterms:created>
  <dcterms:modified xsi:type="dcterms:W3CDTF">2019-12-17T14:29:08Z</dcterms:modified>
</cp:coreProperties>
</file>