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02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16" y="297878"/>
            <a:ext cx="10259568" cy="14526768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………………………………… based in ……………………region, has joined 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Action “Quality Modernization”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aims at the digital upgrading of very small, small and medium  sized enterprises. 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is…………………………………………………….. € out of which ………………………………… €  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820292" y="6121102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 system, Standardization, Certifications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etc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(up to 100% of the total budget)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Means of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transportation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Planning development and implementation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Labor costs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new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Competiveness 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Market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expansion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Creation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210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47</cp:revision>
  <dcterms:created xsi:type="dcterms:W3CDTF">2018-02-13T12:16:57Z</dcterms:created>
  <dcterms:modified xsi:type="dcterms:W3CDTF">2020-08-28T13:23:53Z</dcterms:modified>
</cp:coreProperties>
</file>