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521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6_7_8_ΨΗΦΙΑΚΑ_ΠΟΙΟΤΙΚΟΣ\6_ΠΟΙΟΤΙΚΟΣ_ΕΚΣΥΓΧΡΟΝΙΣΜΟΣ\13.ΥΠΟΧΡΕΩΣΕΙΣ_ΔΗΜΟΣΙΟΤΗΤΑΣ\poiotikos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23/10/2019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επιχείρηση…………………………………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……………………. 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«Ποιοτικός Εκσυγχρονισμός»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μεσαίων επιχειρήσεων, επενδύοντας στον παραγωγικό εκσυγχρονισμό τους και την υιοθέτηση συστημάτων τυποποίησης &amp; πιστοποίησης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…….…..……..……..…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…….…..……..……..…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553150"/>
            <a:ext cx="9217024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Συστήματα Πιστοποίησης – Διαχείρισης Ποιότητας, Σχεδιασμός, Τυποποίηση και Πιστοποίηση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Προϊόντων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202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papageorgiou</cp:lastModifiedBy>
  <cp:revision>38</cp:revision>
  <dcterms:created xsi:type="dcterms:W3CDTF">2018-02-13T12:16:57Z</dcterms:created>
  <dcterms:modified xsi:type="dcterms:W3CDTF">2019-10-23T08:54:40Z</dcterms:modified>
</cp:coreProperties>
</file>