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28/8/2020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Άλμα»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ψηφιακό μετασχηματισμό των πολύ μικρών, μικρών και μεσαίων επιχειρήσεων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193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46</cp:revision>
  <dcterms:created xsi:type="dcterms:W3CDTF">2018-02-13T12:16:57Z</dcterms:created>
  <dcterms:modified xsi:type="dcterms:W3CDTF">2020-08-28T12:19:19Z</dcterms:modified>
</cp:coreProperties>
</file>