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76" y="232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55906-FBFA-46EF-BAAB-706588698C60}" type="datetimeFigureOut">
              <a:rPr lang="el-GR" smtClean="0"/>
              <a:t>20/11/2019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A2B27-EEFF-4766-859C-64F57E182EB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28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8_ΨΗΦΙΑΚΟ ΑΛΜΑ\13.ΥΠΟΧΡΕΩΣΕΙΣ_ΔΗΜΟΣΙΟΤΗΤΑΣ\almaafisaEPEN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20/11/2019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επιχείρηση…………………………………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……………………. 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Άλμα»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51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ψηφιακό μετασχηματισμό των πολύ μικρών, μικρών και μεσαίων επιχειρήσεων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…….…..……..……..…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…….…..……..……..…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193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44</cp:revision>
  <dcterms:created xsi:type="dcterms:W3CDTF">2018-02-13T12:16:57Z</dcterms:created>
  <dcterms:modified xsi:type="dcterms:W3CDTF">2019-11-20T15:17:54Z</dcterms:modified>
</cp:coreProperties>
</file>